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62" r:id="rId6"/>
    <p:sldId id="259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ju Byanjankar" userId="f9f9b7ba288846ed" providerId="LiveId" clId="{177E8E55-86F6-46C2-BA45-0927255AA8BB}"/>
    <pc:docChg chg="custSel addSld modSld">
      <pc:chgData name="Sanju Byanjankar" userId="f9f9b7ba288846ed" providerId="LiveId" clId="{177E8E55-86F6-46C2-BA45-0927255AA8BB}" dt="2019-10-30T19:20:13.392" v="1778" actId="20577"/>
      <pc:docMkLst>
        <pc:docMk/>
      </pc:docMkLst>
      <pc:sldChg chg="modSp">
        <pc:chgData name="Sanju Byanjankar" userId="f9f9b7ba288846ed" providerId="LiveId" clId="{177E8E55-86F6-46C2-BA45-0927255AA8BB}" dt="2019-10-30T14:16:49.640" v="1659"/>
        <pc:sldMkLst>
          <pc:docMk/>
          <pc:sldMk cId="2343420741" sldId="257"/>
        </pc:sldMkLst>
        <pc:spChg chg="mod">
          <ac:chgData name="Sanju Byanjankar" userId="f9f9b7ba288846ed" providerId="LiveId" clId="{177E8E55-86F6-46C2-BA45-0927255AA8BB}" dt="2019-10-30T14:16:45.225" v="1657" actId="20577"/>
          <ac:spMkLst>
            <pc:docMk/>
            <pc:sldMk cId="2343420741" sldId="257"/>
            <ac:spMk id="2" creationId="{FD5FCD08-B569-403E-85BB-DF28FF006F46}"/>
          </ac:spMkLst>
        </pc:spChg>
        <pc:spChg chg="mod">
          <ac:chgData name="Sanju Byanjankar" userId="f9f9b7ba288846ed" providerId="LiveId" clId="{177E8E55-86F6-46C2-BA45-0927255AA8BB}" dt="2019-10-30T14:16:49.640" v="1659"/>
          <ac:spMkLst>
            <pc:docMk/>
            <pc:sldMk cId="2343420741" sldId="257"/>
            <ac:spMk id="3" creationId="{B9E276F9-BE0A-4B9E-A7EB-5A4A4B797DA1}"/>
          </ac:spMkLst>
        </pc:spChg>
      </pc:sldChg>
      <pc:sldChg chg="modSp">
        <pc:chgData name="Sanju Byanjankar" userId="f9f9b7ba288846ed" providerId="LiveId" clId="{177E8E55-86F6-46C2-BA45-0927255AA8BB}" dt="2019-10-30T19:17:48.487" v="1693" actId="20577"/>
        <pc:sldMkLst>
          <pc:docMk/>
          <pc:sldMk cId="1056670415" sldId="258"/>
        </pc:sldMkLst>
        <pc:spChg chg="mod">
          <ac:chgData name="Sanju Byanjankar" userId="f9f9b7ba288846ed" providerId="LiveId" clId="{177E8E55-86F6-46C2-BA45-0927255AA8BB}" dt="2019-10-30T19:17:48.487" v="1693" actId="20577"/>
          <ac:spMkLst>
            <pc:docMk/>
            <pc:sldMk cId="1056670415" sldId="258"/>
            <ac:spMk id="2" creationId="{8FDF95F9-AAC8-408E-A39B-E106116355FB}"/>
          </ac:spMkLst>
        </pc:spChg>
        <pc:spChg chg="mod">
          <ac:chgData name="Sanju Byanjankar" userId="f9f9b7ba288846ed" providerId="LiveId" clId="{177E8E55-86F6-46C2-BA45-0927255AA8BB}" dt="2019-10-30T18:58:17.203" v="1691" actId="20577"/>
          <ac:spMkLst>
            <pc:docMk/>
            <pc:sldMk cId="1056670415" sldId="258"/>
            <ac:spMk id="3" creationId="{01A4BBF5-11E6-4707-9D92-EA1ABBD34FFC}"/>
          </ac:spMkLst>
        </pc:spChg>
      </pc:sldChg>
      <pc:sldChg chg="modSp">
        <pc:chgData name="Sanju Byanjankar" userId="f9f9b7ba288846ed" providerId="LiveId" clId="{177E8E55-86F6-46C2-BA45-0927255AA8BB}" dt="2019-10-30T19:18:47.583" v="1730" actId="20577"/>
        <pc:sldMkLst>
          <pc:docMk/>
          <pc:sldMk cId="3477417674" sldId="259"/>
        </pc:sldMkLst>
        <pc:spChg chg="mod">
          <ac:chgData name="Sanju Byanjankar" userId="f9f9b7ba288846ed" providerId="LiveId" clId="{177E8E55-86F6-46C2-BA45-0927255AA8BB}" dt="2019-10-30T19:18:47.583" v="1730" actId="20577"/>
          <ac:spMkLst>
            <pc:docMk/>
            <pc:sldMk cId="3477417674" sldId="259"/>
            <ac:spMk id="3" creationId="{BE4F014D-F234-46BD-9AA3-68132196BCBA}"/>
          </ac:spMkLst>
        </pc:spChg>
      </pc:sldChg>
      <pc:sldChg chg="modSp">
        <pc:chgData name="Sanju Byanjankar" userId="f9f9b7ba288846ed" providerId="LiveId" clId="{177E8E55-86F6-46C2-BA45-0927255AA8BB}" dt="2019-10-30T19:20:13.392" v="1778" actId="20577"/>
        <pc:sldMkLst>
          <pc:docMk/>
          <pc:sldMk cId="1922215539" sldId="260"/>
        </pc:sldMkLst>
        <pc:spChg chg="mod">
          <ac:chgData name="Sanju Byanjankar" userId="f9f9b7ba288846ed" providerId="LiveId" clId="{177E8E55-86F6-46C2-BA45-0927255AA8BB}" dt="2019-10-30T19:20:13.392" v="1778" actId="20577"/>
          <ac:spMkLst>
            <pc:docMk/>
            <pc:sldMk cId="1922215539" sldId="260"/>
            <ac:spMk id="3" creationId="{CD67BCC4-8638-4C55-9551-EC4766137ED7}"/>
          </ac:spMkLst>
        </pc:spChg>
      </pc:sldChg>
      <pc:sldChg chg="addSp delSp modSp">
        <pc:chgData name="Sanju Byanjankar" userId="f9f9b7ba288846ed" providerId="LiveId" clId="{177E8E55-86F6-46C2-BA45-0927255AA8BB}" dt="2019-10-30T14:00:15.252" v="1422" actId="1076"/>
        <pc:sldMkLst>
          <pc:docMk/>
          <pc:sldMk cId="775865362" sldId="261"/>
        </pc:sldMkLst>
        <pc:spChg chg="mod">
          <ac:chgData name="Sanju Byanjankar" userId="f9f9b7ba288846ed" providerId="LiveId" clId="{177E8E55-86F6-46C2-BA45-0927255AA8BB}" dt="2019-10-30T13:52:47.408" v="1353" actId="20577"/>
          <ac:spMkLst>
            <pc:docMk/>
            <pc:sldMk cId="775865362" sldId="261"/>
            <ac:spMk id="3" creationId="{CE7F1ECD-AD9C-4E1F-B4C6-776DCB4BEAF3}"/>
          </ac:spMkLst>
        </pc:spChg>
        <pc:picChg chg="add del mod">
          <ac:chgData name="Sanju Byanjankar" userId="f9f9b7ba288846ed" providerId="LiveId" clId="{177E8E55-86F6-46C2-BA45-0927255AA8BB}" dt="2019-10-30T13:55:09.960" v="1407"/>
          <ac:picMkLst>
            <pc:docMk/>
            <pc:sldMk cId="775865362" sldId="261"/>
            <ac:picMk id="5" creationId="{1B701644-8196-4D1F-9CFF-536455A67E17}"/>
          </ac:picMkLst>
        </pc:picChg>
        <pc:picChg chg="add del mod">
          <ac:chgData name="Sanju Byanjankar" userId="f9f9b7ba288846ed" providerId="LiveId" clId="{177E8E55-86F6-46C2-BA45-0927255AA8BB}" dt="2019-10-30T13:55:03.243" v="1405"/>
          <ac:picMkLst>
            <pc:docMk/>
            <pc:sldMk cId="775865362" sldId="261"/>
            <ac:picMk id="7" creationId="{C32DD421-03BB-41AF-AD1B-B9962CE80D8A}"/>
          </ac:picMkLst>
        </pc:picChg>
        <pc:picChg chg="add mod">
          <ac:chgData name="Sanju Byanjankar" userId="f9f9b7ba288846ed" providerId="LiveId" clId="{177E8E55-86F6-46C2-BA45-0927255AA8BB}" dt="2019-10-30T14:00:15.252" v="1422" actId="1076"/>
          <ac:picMkLst>
            <pc:docMk/>
            <pc:sldMk cId="775865362" sldId="261"/>
            <ac:picMk id="9" creationId="{3D505494-255D-40DF-869E-665DED6E1BA1}"/>
          </ac:picMkLst>
        </pc:picChg>
      </pc:sldChg>
      <pc:sldChg chg="modSp add">
        <pc:chgData name="Sanju Byanjankar" userId="f9f9b7ba288846ed" providerId="LiveId" clId="{177E8E55-86F6-46C2-BA45-0927255AA8BB}" dt="2019-10-30T14:16:02.985" v="1648" actId="20577"/>
        <pc:sldMkLst>
          <pc:docMk/>
          <pc:sldMk cId="1872012206" sldId="262"/>
        </pc:sldMkLst>
        <pc:spChg chg="mod">
          <ac:chgData name="Sanju Byanjankar" userId="f9f9b7ba288846ed" providerId="LiveId" clId="{177E8E55-86F6-46C2-BA45-0927255AA8BB}" dt="2019-10-30T13:49:26.339" v="1104" actId="20577"/>
          <ac:spMkLst>
            <pc:docMk/>
            <pc:sldMk cId="1872012206" sldId="262"/>
            <ac:spMk id="2" creationId="{9DF1E037-9217-46D0-941F-C54CD86C07CD}"/>
          </ac:spMkLst>
        </pc:spChg>
        <pc:spChg chg="mod">
          <ac:chgData name="Sanju Byanjankar" userId="f9f9b7ba288846ed" providerId="LiveId" clId="{177E8E55-86F6-46C2-BA45-0927255AA8BB}" dt="2019-10-30T14:16:02.985" v="1648" actId="20577"/>
          <ac:spMkLst>
            <pc:docMk/>
            <pc:sldMk cId="1872012206" sldId="262"/>
            <ac:spMk id="3" creationId="{8F77ACD7-2669-4BF0-A49B-4539F9B6ECE3}"/>
          </ac:spMkLst>
        </pc:spChg>
      </pc:sldChg>
      <pc:sldChg chg="addSp delSp modSp add">
        <pc:chgData name="Sanju Byanjankar" userId="f9f9b7ba288846ed" providerId="LiveId" clId="{177E8E55-86F6-46C2-BA45-0927255AA8BB}" dt="2019-10-30T14:02:25.549" v="1438" actId="14100"/>
        <pc:sldMkLst>
          <pc:docMk/>
          <pc:sldMk cId="2272251349" sldId="263"/>
        </pc:sldMkLst>
        <pc:spChg chg="mod">
          <ac:chgData name="Sanju Byanjankar" userId="f9f9b7ba288846ed" providerId="LiveId" clId="{177E8E55-86F6-46C2-BA45-0927255AA8BB}" dt="2019-10-30T13:55:57.055" v="1416" actId="20577"/>
          <ac:spMkLst>
            <pc:docMk/>
            <pc:sldMk cId="2272251349" sldId="263"/>
            <ac:spMk id="2" creationId="{D4ED9F13-9B24-4BF8-95CC-F406D7257003}"/>
          </ac:spMkLst>
        </pc:spChg>
        <pc:spChg chg="del">
          <ac:chgData name="Sanju Byanjankar" userId="f9f9b7ba288846ed" providerId="LiveId" clId="{177E8E55-86F6-46C2-BA45-0927255AA8BB}" dt="2019-10-30T13:55:06.264" v="1406"/>
          <ac:spMkLst>
            <pc:docMk/>
            <pc:sldMk cId="2272251349" sldId="263"/>
            <ac:spMk id="3" creationId="{27124C86-3C0A-437D-9830-03C90E35C918}"/>
          </ac:spMkLst>
        </pc:spChg>
        <pc:picChg chg="add mod">
          <ac:chgData name="Sanju Byanjankar" userId="f9f9b7ba288846ed" providerId="LiveId" clId="{177E8E55-86F6-46C2-BA45-0927255AA8BB}" dt="2019-10-30T14:02:25.549" v="1438" actId="14100"/>
          <ac:picMkLst>
            <pc:docMk/>
            <pc:sldMk cId="2272251349" sldId="263"/>
            <ac:picMk id="4" creationId="{40E9AB35-E01E-4AE1-B86F-E55A0C2E3CD2}"/>
          </ac:picMkLst>
        </pc:picChg>
        <pc:picChg chg="add mod">
          <ac:chgData name="Sanju Byanjankar" userId="f9f9b7ba288846ed" providerId="LiveId" clId="{177E8E55-86F6-46C2-BA45-0927255AA8BB}" dt="2019-10-30T13:55:47.044" v="1415" actId="14100"/>
          <ac:picMkLst>
            <pc:docMk/>
            <pc:sldMk cId="2272251349" sldId="263"/>
            <ac:picMk id="5" creationId="{37F1230C-97AD-4C96-B3AA-645ECEB2C4BA}"/>
          </ac:picMkLst>
        </pc:picChg>
      </pc:sldChg>
    </pc:docChg>
  </pc:docChgLst>
  <pc:docChgLst>
    <pc:chgData name="Sanju Byanjankar" userId="f9f9b7ba288846ed" providerId="LiveId" clId="{2854959D-D4DA-4CC6-AFA6-4F9CCFEB1136}"/>
    <pc:docChg chg="modSld">
      <pc:chgData name="Sanju Byanjankar" userId="f9f9b7ba288846ed" providerId="LiveId" clId="{2854959D-D4DA-4CC6-AFA6-4F9CCFEB1136}" dt="2019-12-08T19:28:51.890" v="0" actId="1076"/>
      <pc:docMkLst>
        <pc:docMk/>
      </pc:docMkLst>
      <pc:sldChg chg="modSp">
        <pc:chgData name="Sanju Byanjankar" userId="f9f9b7ba288846ed" providerId="LiveId" clId="{2854959D-D4DA-4CC6-AFA6-4F9CCFEB1136}" dt="2019-12-08T19:28:51.890" v="0" actId="1076"/>
        <pc:sldMkLst>
          <pc:docMk/>
          <pc:sldMk cId="775865362" sldId="261"/>
        </pc:sldMkLst>
        <pc:picChg chg="mod">
          <ac:chgData name="Sanju Byanjankar" userId="f9f9b7ba288846ed" providerId="LiveId" clId="{2854959D-D4DA-4CC6-AFA6-4F9CCFEB1136}" dt="2019-12-08T19:28:51.890" v="0" actId="1076"/>
          <ac:picMkLst>
            <pc:docMk/>
            <pc:sldMk cId="775865362" sldId="261"/>
            <ac:picMk id="9" creationId="{3D505494-255D-40DF-869E-665DED6E1BA1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24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66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075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3451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271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142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38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2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71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283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63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5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493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76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79E9607-7155-4005-88FC-7C259D4FF2DC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46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CB9E4-667A-4C8F-801D-4FDA42A5E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US" sz="8000"/>
              <a:t>Parallel Programing and Raspberry 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9C6202-455E-40FE-9EFA-45668759FD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4777380"/>
            <a:ext cx="10260990" cy="1209763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2"/>
                </a:solidFill>
              </a:rPr>
              <a:t>Sanju Byanjankar</a:t>
            </a:r>
          </a:p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2"/>
                </a:solidFill>
              </a:rPr>
              <a:t>Joshua Schulz</a:t>
            </a:r>
          </a:p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2"/>
                </a:solidFill>
              </a:rPr>
              <a:t>Connor Dickinson</a:t>
            </a:r>
          </a:p>
          <a:p>
            <a:pPr algn="ctr">
              <a:lnSpc>
                <a:spcPct val="90000"/>
              </a:lnSpc>
            </a:pPr>
            <a:endParaRPr lang="en-US" dirty="0">
              <a:solidFill>
                <a:schemeClr val="bg2"/>
              </a:solidFill>
            </a:endParaRPr>
          </a:p>
          <a:p>
            <a:pPr algn="ctr">
              <a:lnSpc>
                <a:spcPct val="90000"/>
              </a:lnSpc>
            </a:pPr>
            <a:endParaRPr lang="en-US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971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FCD08-B569-403E-85BB-DF28FF00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276F9-BE0A-4B9E-A7EB-5A4A4B797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Deploying a Website using a raspberry pi cluster</a:t>
            </a:r>
          </a:p>
          <a:p>
            <a:r>
              <a:rPr lang="en-US" dirty="0"/>
              <a:t>The website teaches C programming language</a:t>
            </a:r>
          </a:p>
          <a:p>
            <a:r>
              <a:rPr lang="en-US" dirty="0"/>
              <a:t>The website features parallel programing using distributed-memory application.</a:t>
            </a:r>
          </a:p>
          <a:p>
            <a:pPr marL="914400" lvl="2" indent="0">
              <a:buNone/>
            </a:pPr>
            <a:r>
              <a:rPr lang="en-US" dirty="0"/>
              <a:t> Example: W3Schools</a:t>
            </a:r>
          </a:p>
          <a:p>
            <a:r>
              <a:rPr lang="en-US" dirty="0"/>
              <a:t>Directions on how we do this will be saved to be reproduced by others</a:t>
            </a:r>
          </a:p>
        </p:txBody>
      </p:sp>
    </p:spTree>
    <p:extLst>
      <p:ext uri="{BB962C8B-B14F-4D97-AF65-F5344CB8AC3E}">
        <p14:creationId xmlns:p14="http://schemas.microsoft.com/office/powerpoint/2010/main" val="2343420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7B35F-4A9F-4513-9198-34418B4B3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7BCC4-8638-4C55-9551-EC4766137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Dr. </a:t>
            </a:r>
            <a:r>
              <a:rPr lang="en-US" dirty="0" err="1"/>
              <a:t>Xuguang</a:t>
            </a:r>
            <a:r>
              <a:rPr lang="en-US" dirty="0"/>
              <a:t> Chen : Client</a:t>
            </a:r>
          </a:p>
          <a:p>
            <a:r>
              <a:rPr lang="en-US" dirty="0"/>
              <a:t>Sanju: Team Manager/ </a:t>
            </a:r>
            <a:r>
              <a:rPr lang="en-US"/>
              <a:t>Network Engineer</a:t>
            </a:r>
            <a:endParaRPr lang="en-US" dirty="0"/>
          </a:p>
          <a:p>
            <a:r>
              <a:rPr lang="en-US" dirty="0"/>
              <a:t>Joshua: Web Development/Software Engineer</a:t>
            </a:r>
          </a:p>
          <a:p>
            <a:r>
              <a:rPr lang="en-US" dirty="0"/>
              <a:t>Connor: Web Development/Software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1922215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F95F9-AAC8-408E-A39B-E10611635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and Networking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4BBF5-11E6-4707-9D92-EA1ABBD34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Raspberry </a:t>
            </a:r>
            <a:r>
              <a:rPr lang="en-US" dirty="0" err="1"/>
              <a:t>Pis</a:t>
            </a:r>
            <a:r>
              <a:rPr lang="en-US" dirty="0"/>
              <a:t> are connected to each other via network switch.</a:t>
            </a:r>
          </a:p>
          <a:p>
            <a:r>
              <a:rPr lang="en-US" dirty="0"/>
              <a:t>Jumping from one raspberry Pi to another is made possible by using secure shell (</a:t>
            </a:r>
            <a:r>
              <a:rPr lang="en-US" dirty="0" err="1"/>
              <a:t>ssh</a:t>
            </a:r>
            <a:r>
              <a:rPr lang="en-US" dirty="0"/>
              <a:t>).</a:t>
            </a:r>
          </a:p>
          <a:p>
            <a:r>
              <a:rPr lang="en-US" dirty="0"/>
              <a:t>RSA keys are generated and exchanged on each raspberry </a:t>
            </a:r>
            <a:r>
              <a:rPr lang="en-US" dirty="0" err="1"/>
              <a:t>pis</a:t>
            </a:r>
            <a:r>
              <a:rPr lang="en-US" dirty="0"/>
              <a:t> to build a trust which allows us to </a:t>
            </a:r>
            <a:r>
              <a:rPr lang="en-US" dirty="0" err="1"/>
              <a:t>ssh</a:t>
            </a:r>
            <a:r>
              <a:rPr lang="en-US" dirty="0"/>
              <a:t> without authentication.</a:t>
            </a:r>
          </a:p>
          <a:p>
            <a:r>
              <a:rPr lang="en-US" dirty="0"/>
              <a:t>All 3 Raspberry </a:t>
            </a:r>
            <a:r>
              <a:rPr lang="en-US" dirty="0" err="1"/>
              <a:t>pis</a:t>
            </a:r>
            <a:r>
              <a:rPr lang="en-US" dirty="0"/>
              <a:t> are running a Node Web Server and has the file named demofile.html.</a:t>
            </a:r>
          </a:p>
          <a:p>
            <a:r>
              <a:rPr lang="en-US" dirty="0"/>
              <a:t>3 servers: Server1, Server2 and Server3 listens to the port 8000 for the </a:t>
            </a:r>
            <a:r>
              <a:rPr lang="en-US" dirty="0" err="1"/>
              <a:t>HAProxy</a:t>
            </a:r>
            <a:r>
              <a:rPr lang="en-US" dirty="0"/>
              <a:t> (High Availability Proxy) which is a load balancer and connects the traffic to the Server that has least connection.</a:t>
            </a:r>
          </a:p>
          <a:p>
            <a:r>
              <a:rPr lang="en-US" dirty="0"/>
              <a:t>Front end of </a:t>
            </a:r>
            <a:r>
              <a:rPr lang="en-US" dirty="0" err="1"/>
              <a:t>HAProxy</a:t>
            </a:r>
            <a:r>
              <a:rPr lang="en-US" dirty="0"/>
              <a:t> listens to port 80 from the end user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670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1E037-9217-46D0-941F-C54CD86C0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and Networking (Contd..)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ACD7-2669-4BF0-A49B-4539F9B6E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MPICH (Message-Passing Interface Chameleon) is installed into the devices and is ready for parallel programming (</a:t>
            </a:r>
            <a:r>
              <a:rPr lang="en-US" dirty="0" err="1"/>
              <a:t>machinefile</a:t>
            </a:r>
            <a:r>
              <a:rPr lang="en-US" dirty="0"/>
              <a:t>).</a:t>
            </a:r>
          </a:p>
          <a:p>
            <a:r>
              <a:rPr lang="en-US" dirty="0"/>
              <a:t>Remote Desktop is installed so that the servers can be worked on  from outside of the network.</a:t>
            </a:r>
          </a:p>
          <a:p>
            <a:r>
              <a:rPr lang="en-US" dirty="0"/>
              <a:t>Local Servers’ IP addresses:</a:t>
            </a:r>
          </a:p>
          <a:p>
            <a:pPr lvl="1"/>
            <a:r>
              <a:rPr lang="en-US" dirty="0"/>
              <a:t>Server1 : 192.168.0.200</a:t>
            </a:r>
          </a:p>
          <a:p>
            <a:pPr lvl="1"/>
            <a:r>
              <a:rPr lang="en-US" dirty="0"/>
              <a:t>Server2 : 192.168.0.201</a:t>
            </a:r>
          </a:p>
          <a:p>
            <a:pPr lvl="1"/>
            <a:r>
              <a:rPr lang="en-US" dirty="0"/>
              <a:t>Server3 : 192.168.0.202</a:t>
            </a:r>
          </a:p>
        </p:txBody>
      </p:sp>
    </p:spTree>
    <p:extLst>
      <p:ext uri="{BB962C8B-B14F-4D97-AF65-F5344CB8AC3E}">
        <p14:creationId xmlns:p14="http://schemas.microsoft.com/office/powerpoint/2010/main" val="1872012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0E5C-A25C-43B9-9816-28A1B43BB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F014D-F234-46BD-9AA3-68132196B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easy to navigate website with lab exercises each week</a:t>
            </a:r>
          </a:p>
          <a:p>
            <a:r>
              <a:rPr lang="en-US" dirty="0"/>
              <a:t>Lessons are spread out over 13 weeks</a:t>
            </a:r>
          </a:p>
          <a:p>
            <a:r>
              <a:rPr lang="en-US" dirty="0"/>
              <a:t>Develop a plan for teaching</a:t>
            </a:r>
          </a:p>
          <a:p>
            <a:r>
              <a:rPr lang="en-US" dirty="0"/>
              <a:t>Divide courses to be worked on</a:t>
            </a:r>
          </a:p>
          <a:p>
            <a:r>
              <a:rPr lang="en-US" dirty="0"/>
              <a:t>Test each others work to ensure appropriate levels of teaching is valid</a:t>
            </a:r>
          </a:p>
          <a:p>
            <a:r>
              <a:rPr lang="en-US" dirty="0"/>
              <a:t>Languages used are HTML, CSS</a:t>
            </a:r>
          </a:p>
        </p:txBody>
      </p:sp>
    </p:spTree>
    <p:extLst>
      <p:ext uri="{BB962C8B-B14F-4D97-AF65-F5344CB8AC3E}">
        <p14:creationId xmlns:p14="http://schemas.microsoft.com/office/powerpoint/2010/main" val="3477417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D9F13-9B24-4BF8-95CC-F406D7257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Cluster Web Servers at 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E9AB35-E01E-4AE1-B86F-E55A0C2E3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46510" y="2477874"/>
            <a:ext cx="4195763" cy="33468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F1230C-97AD-4C96-B3AA-645ECEB2C4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09775" y="2517822"/>
            <a:ext cx="4195766" cy="326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251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947B0-6AD7-4D77-8D32-B3CA211BF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F1ECD-AD9C-4E1F-B4C6-776DCB4BE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505494-255D-40DF-869E-665DED6E1B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0" y="2224759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8653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322</Words>
  <Application>Microsoft Office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Parallel Programing and Raspberry Pi</vt:lpstr>
      <vt:lpstr>Objective</vt:lpstr>
      <vt:lpstr>Roles</vt:lpstr>
      <vt:lpstr>Raspberry Pi and Networking</vt:lpstr>
      <vt:lpstr>Raspberry Pi and Networking (Contd..)</vt:lpstr>
      <vt:lpstr>Website Development</vt:lpstr>
      <vt:lpstr>Raspberry Cluster Web Servers at work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Programing and Raspberry Pi</dc:title>
  <dc:creator>Connor Dickinson</dc:creator>
  <cp:lastModifiedBy>Sanju Byanjankar</cp:lastModifiedBy>
  <cp:revision>10</cp:revision>
  <dcterms:created xsi:type="dcterms:W3CDTF">2019-10-29T23:54:15Z</dcterms:created>
  <dcterms:modified xsi:type="dcterms:W3CDTF">2019-12-08T19:29:02Z</dcterms:modified>
</cp:coreProperties>
</file>